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62" r:id="rId2"/>
    <p:sldId id="256" r:id="rId3"/>
    <p:sldId id="258" r:id="rId4"/>
    <p:sldId id="265" r:id="rId5"/>
    <p:sldId id="257" r:id="rId6"/>
    <p:sldId id="259" r:id="rId7"/>
    <p:sldId id="260" r:id="rId8"/>
    <p:sldId id="261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28B3"/>
    <a:srgbClr val="FAFAF8"/>
    <a:srgbClr val="A5ACB9"/>
    <a:srgbClr val="A19891"/>
    <a:srgbClr val="8D7C71"/>
    <a:srgbClr val="AF957F"/>
    <a:srgbClr val="181615"/>
    <a:srgbClr val="B09B85"/>
    <a:srgbClr val="D2C3B0"/>
    <a:srgbClr val="BFA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75A55C2-3B55-49D3-AA39-F2791DF9D436}" type="datetimeFigureOut">
              <a:rPr lang="pt-BR" smtClean="0"/>
              <a:t>27/10/2023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92398-FE8F-489A-9C7C-94F645D98E81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461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55C2-3B55-49D3-AA39-F2791DF9D436}" type="datetimeFigureOut">
              <a:rPr lang="pt-BR" smtClean="0"/>
              <a:t>27/10/2023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92398-FE8F-489A-9C7C-94F645D98E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5732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55C2-3B55-49D3-AA39-F2791DF9D436}" type="datetimeFigureOut">
              <a:rPr lang="pt-BR" smtClean="0"/>
              <a:t>27/10/2023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92398-FE8F-489A-9C7C-94F645D98E81}" type="slidenum">
              <a:rPr lang="pt-BR" smtClean="0"/>
              <a:t>‹nº›</a:t>
            </a:fld>
            <a:endParaRPr lang="pt-BR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8697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55C2-3B55-49D3-AA39-F2791DF9D436}" type="datetimeFigureOut">
              <a:rPr lang="pt-BR" smtClean="0"/>
              <a:t>27/10/2023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92398-FE8F-489A-9C7C-94F645D98E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3964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55C2-3B55-49D3-AA39-F2791DF9D436}" type="datetimeFigureOut">
              <a:rPr lang="pt-BR" smtClean="0"/>
              <a:t>27/10/2023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92398-FE8F-489A-9C7C-94F645D98E81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590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55C2-3B55-49D3-AA39-F2791DF9D436}" type="datetimeFigureOut">
              <a:rPr lang="pt-BR" smtClean="0"/>
              <a:t>27/10/2023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92398-FE8F-489A-9C7C-94F645D98E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1696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55C2-3B55-49D3-AA39-F2791DF9D436}" type="datetimeFigureOut">
              <a:rPr lang="pt-BR" smtClean="0"/>
              <a:t>27/10/2023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92398-FE8F-489A-9C7C-94F645D98E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9832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55C2-3B55-49D3-AA39-F2791DF9D436}" type="datetimeFigureOut">
              <a:rPr lang="pt-BR" smtClean="0"/>
              <a:t>27/10/2023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92398-FE8F-489A-9C7C-94F645D98E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5618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55C2-3B55-49D3-AA39-F2791DF9D436}" type="datetimeFigureOut">
              <a:rPr lang="pt-BR" smtClean="0"/>
              <a:t>27/10/2023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92398-FE8F-489A-9C7C-94F645D98E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205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55C2-3B55-49D3-AA39-F2791DF9D436}" type="datetimeFigureOut">
              <a:rPr lang="pt-BR" smtClean="0"/>
              <a:t>27/10/2023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92398-FE8F-489A-9C7C-94F645D98E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9175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55C2-3B55-49D3-AA39-F2791DF9D436}" type="datetimeFigureOut">
              <a:rPr lang="pt-BR" smtClean="0"/>
              <a:t>27/10/2023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92398-FE8F-489A-9C7C-94F645D98E81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0034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75A55C2-3B55-49D3-AA39-F2791DF9D436}" type="datetimeFigureOut">
              <a:rPr lang="pt-BR" smtClean="0"/>
              <a:t>27/10/2023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4C92398-FE8F-489A-9C7C-94F645D98E81}" type="slidenum">
              <a:rPr lang="pt-BR" smtClean="0"/>
              <a:t>‹nº›</a:t>
            </a:fld>
            <a:endParaRPr lang="pt-BR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485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48A816-4841-4D97-B0C6-59F93F95B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959" y="817661"/>
            <a:ext cx="6225073" cy="6250278"/>
          </a:xfrm>
          <a:noFill/>
          <a:ln>
            <a:noFill/>
          </a:ln>
          <a:effectLst>
            <a:outerShdw blurRad="50800" dist="50800" dir="5400000" algn="ctr" rotWithShape="0">
              <a:schemeClr val="bg1">
                <a:lumMod val="85000"/>
              </a:schemeClr>
            </a:outerShdw>
          </a:effectLst>
        </p:spPr>
        <p:txBody>
          <a:bodyPr>
            <a:noAutofit/>
          </a:bodyPr>
          <a:lstStyle/>
          <a:p>
            <a:r>
              <a:rPr lang="pt-BR" sz="69400" dirty="0">
                <a:solidFill>
                  <a:schemeClr val="bg1">
                    <a:lumMod val="75000"/>
                  </a:schemeClr>
                </a:solidFill>
              </a:rPr>
              <a:t>&amp;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B1FF5373-4448-419E-A1D3-2C17807E8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511" y="580659"/>
            <a:ext cx="4154600" cy="2309777"/>
          </a:xfr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F6A5C8AA-9161-446E-B8F0-BB19801B1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650" y="3706346"/>
            <a:ext cx="4820323" cy="264832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29609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rgbClr val="E428B3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E77D19BB-AF84-46A2-A81B-7EE9DB96DECC}"/>
              </a:ext>
            </a:extLst>
          </p:cNvPr>
          <p:cNvSpPr txBox="1"/>
          <p:nvPr/>
        </p:nvSpPr>
        <p:spPr>
          <a:xfrm>
            <a:off x="954832" y="1413063"/>
            <a:ext cx="10282335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96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</a:t>
            </a:r>
            <a:r>
              <a:rPr lang="pt-BR" sz="8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UNKY SHOES</a:t>
            </a:r>
          </a:p>
          <a:p>
            <a:pPr algn="ctr"/>
            <a:r>
              <a:rPr lang="pt-BR" sz="8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FOR </a:t>
            </a:r>
          </a:p>
          <a:p>
            <a:pPr algn="ctr"/>
            <a:r>
              <a:rPr lang="pt-BR" sz="8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FUNKY GIRLS</a:t>
            </a:r>
            <a:endParaRPr lang="pt-BR" sz="8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7626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CBDA1"/>
            </a:gs>
            <a:gs pos="37000">
              <a:srgbClr val="D3C4A8"/>
            </a:gs>
            <a:gs pos="61000">
              <a:srgbClr val="CEBFA3"/>
            </a:gs>
            <a:gs pos="68000">
              <a:srgbClr val="BBAC8B"/>
            </a:gs>
            <a:gs pos="100000">
              <a:srgbClr val="A7936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FA572695-6612-40AC-B40F-2188A618A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26880"/>
            <a:ext cx="3867690" cy="385816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4097343-D306-4C43-A640-9B2FF71AA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500" y="1326880"/>
            <a:ext cx="3839373" cy="3858163"/>
          </a:xfrm>
          <a:prstGeom prst="rect">
            <a:avLst/>
          </a:prstGeom>
          <a:gradFill>
            <a:gsLst>
              <a:gs pos="0">
                <a:srgbClr val="CCBDA1"/>
              </a:gs>
              <a:gs pos="37000">
                <a:srgbClr val="D3C4A8"/>
              </a:gs>
              <a:gs pos="61000">
                <a:srgbClr val="CEBFA3"/>
              </a:gs>
              <a:gs pos="68000">
                <a:srgbClr val="BBAC8B"/>
              </a:gs>
              <a:gs pos="100000">
                <a:srgbClr val="A7936F"/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1469907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03B1494-80F8-4044-9C8F-8B1505C808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93" y="1339063"/>
            <a:ext cx="4330146" cy="4351338"/>
          </a:xfr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A8443E7-C500-4FB8-8F68-127F729943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162" y="1339063"/>
            <a:ext cx="434421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987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DCFC2"/>
            </a:gs>
            <a:gs pos="37000">
              <a:srgbClr val="DBCDC0"/>
            </a:gs>
            <a:gs pos="61000">
              <a:srgbClr val="BFAF99"/>
            </a:gs>
            <a:gs pos="100000">
              <a:srgbClr val="D2C3B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75D6B182-1077-4DB0-8E53-E9B5EC726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71283"/>
            <a:ext cx="5186443" cy="4351338"/>
          </a:xfr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B244B0D-6A50-4AC8-B905-69D4F1ABA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596" y="1175392"/>
            <a:ext cx="4427464" cy="434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60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09B85"/>
            </a:gs>
            <a:gs pos="85000">
              <a:srgbClr val="8D7C71"/>
            </a:gs>
            <a:gs pos="48000">
              <a:srgbClr val="AF957F"/>
            </a:gs>
            <a:gs pos="64000">
              <a:srgbClr val="181615"/>
            </a:gs>
            <a:gs pos="100000">
              <a:srgbClr val="A1989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C0ABF3-700F-4CE0-B898-0D8BE5F46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7F7C0E8-75BA-4D78-9A43-4F57E1F5E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3331"/>
            <a:ext cx="5004446" cy="4351338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2B15238-138A-473D-9DFD-C802987CB7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269" y="1253331"/>
            <a:ext cx="45289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319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BAEB0BB-BB1C-4390-87A2-3808AAE4BB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782" y="1256669"/>
            <a:ext cx="3880923" cy="4351338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05E48D8-66CF-4DA7-B32F-58A8DE003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352" y="1253331"/>
            <a:ext cx="4449661" cy="435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171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64A008A-C17F-4971-8FB5-B9BF37B37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14564"/>
            <a:ext cx="4931516" cy="4351338"/>
          </a:xfr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A965468-BF1F-4AA0-8AE6-5DBF22E3B9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346" y="1414564"/>
            <a:ext cx="498220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62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rgbClr val="E428B3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97BA88-137C-490A-AA17-F81905FD5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345" y="1029726"/>
            <a:ext cx="10051309" cy="4798547"/>
          </a:xfrm>
        </p:spPr>
        <p:txBody>
          <a:bodyPr>
            <a:normAutofit fontScale="90000"/>
          </a:bodyPr>
          <a:lstStyle/>
          <a:p>
            <a:pPr algn="ctr"/>
            <a:r>
              <a:rPr lang="pt-BR" sz="14900" b="1" dirty="0" err="1"/>
              <a:t>Together</a:t>
            </a:r>
            <a:r>
              <a:rPr lang="pt-BR" sz="14900" b="1" dirty="0"/>
              <a:t> </a:t>
            </a:r>
            <a:br>
              <a:rPr lang="pt-BR" sz="14900" b="1" dirty="0"/>
            </a:br>
            <a:r>
              <a:rPr lang="pt-BR" sz="14900" b="1" dirty="0" err="1"/>
              <a:t>we</a:t>
            </a:r>
            <a:r>
              <a:rPr lang="pt-BR" sz="14900" b="1" dirty="0"/>
              <a:t>  are </a:t>
            </a:r>
            <a:br>
              <a:rPr lang="pt-BR" sz="14900" b="1" dirty="0"/>
            </a:br>
            <a:r>
              <a:rPr lang="pt-BR" sz="14900" b="1" dirty="0" err="1"/>
              <a:t>stronger</a:t>
            </a:r>
            <a:endParaRPr lang="pt-BR" sz="14900" b="1" dirty="0"/>
          </a:p>
        </p:txBody>
      </p:sp>
    </p:spTree>
    <p:extLst>
      <p:ext uri="{BB962C8B-B14F-4D97-AF65-F5344CB8AC3E}">
        <p14:creationId xmlns:p14="http://schemas.microsoft.com/office/powerpoint/2010/main" val="30738241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</TotalTime>
  <Words>12</Words>
  <Application>Microsoft Office PowerPoint</Application>
  <PresentationFormat>Widescreen</PresentationFormat>
  <Paragraphs>5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3" baseType="lpstr">
      <vt:lpstr>Tw Cen MT</vt:lpstr>
      <vt:lpstr>Tw Cen MT Condensed</vt:lpstr>
      <vt:lpstr>Wingdings 3</vt:lpstr>
      <vt:lpstr>Integral</vt:lpstr>
      <vt:lpstr>&amp;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Together  we  are  stronger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Carla Marcondes</dc:creator>
  <cp:lastModifiedBy>Carla Marcondes</cp:lastModifiedBy>
  <cp:revision>6</cp:revision>
  <dcterms:created xsi:type="dcterms:W3CDTF">2023-10-27T18:59:21Z</dcterms:created>
  <dcterms:modified xsi:type="dcterms:W3CDTF">2023-10-27T19:39:15Z</dcterms:modified>
</cp:coreProperties>
</file>